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6858000" cx="12192000"/>
  <p:notesSz cx="6858000" cy="9144000"/>
  <p:embeddedFontLst>
    <p:embeddedFont>
      <p:font typeface="Corbel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0">
          <p15:clr>
            <a:srgbClr val="A4A3A4"/>
          </p15:clr>
        </p15:guide>
        <p15:guide id="2" pos="6816">
          <p15:clr>
            <a:srgbClr val="A4A3A4"/>
          </p15:clr>
        </p15:guide>
        <p15:guide id="3" pos="816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4" roundtripDataSignature="AMtx7mhzXrUWtl0JzlVBMXIUtL+CruOI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0"/>
        <p:guide pos="6816"/>
        <p:guide pos="816"/>
        <p:guide pos="21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orbel-regular.fntdata"/><Relationship Id="rId11" Type="http://schemas.openxmlformats.org/officeDocument/2006/relationships/slide" Target="slides/slide5.xml"/><Relationship Id="rId22" Type="http://schemas.openxmlformats.org/officeDocument/2006/relationships/font" Target="fonts/Corbel-italic.fntdata"/><Relationship Id="rId10" Type="http://schemas.openxmlformats.org/officeDocument/2006/relationships/slide" Target="slides/slide4.xml"/><Relationship Id="rId21" Type="http://schemas.openxmlformats.org/officeDocument/2006/relationships/font" Target="fonts/Corbel-bold.fntdata"/><Relationship Id="rId13" Type="http://schemas.openxmlformats.org/officeDocument/2006/relationships/slide" Target="slides/slide7.xml"/><Relationship Id="rId24" Type="http://customschemas.google.com/relationships/presentationmetadata" Target="metadata"/><Relationship Id="rId12" Type="http://schemas.openxmlformats.org/officeDocument/2006/relationships/slide" Target="slides/slide6.xml"/><Relationship Id="rId23" Type="http://schemas.openxmlformats.org/officeDocument/2006/relationships/font" Target="fonts/Corbel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7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070b30c37_1_2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7070b30c37_1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2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200" u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5" name="Google Shape;12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3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May require more than one slide</a:t>
            </a:r>
            <a:endParaRPr/>
          </a:p>
        </p:txBody>
      </p:sp>
      <p:sp>
        <p:nvSpPr>
          <p:cNvPr id="132" name="Google Shape;132;p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06e7b5dd7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706e7b5dd7_0_24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May require more than one slide</a:t>
            </a:r>
            <a:endParaRPr/>
          </a:p>
        </p:txBody>
      </p:sp>
      <p:sp>
        <p:nvSpPr>
          <p:cNvPr id="139" name="Google Shape;139;g706e7b5dd7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0709a56e6_9_1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70709a56e6_9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8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May require more than one slide</a:t>
            </a:r>
            <a:endParaRPr/>
          </a:p>
        </p:txBody>
      </p:sp>
      <p:sp>
        <p:nvSpPr>
          <p:cNvPr id="166" name="Google Shape;166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13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May require more than one slide</a:t>
            </a:r>
            <a:endParaRPr/>
          </a:p>
        </p:txBody>
      </p:sp>
      <p:sp>
        <p:nvSpPr>
          <p:cNvPr id="176" name="Google Shape;176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bg>
      <p:bgPr>
        <a:solidFill>
          <a:schemeClr val="l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/>
          <p:nvPr/>
        </p:nvSpPr>
        <p:spPr>
          <a:xfrm>
            <a:off x="-2" y="4754880"/>
            <a:ext cx="12192002" cy="210312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1C243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6"/>
          <p:cNvSpPr/>
          <p:nvPr/>
        </p:nvSpPr>
        <p:spPr>
          <a:xfrm>
            <a:off x="-127" y="4724400"/>
            <a:ext cx="12188826" cy="7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0" name="Google Shape;20;p16"/>
          <p:cNvSpPr txBox="1"/>
          <p:nvPr>
            <p:ph type="ctrTitle"/>
          </p:nvPr>
        </p:nvSpPr>
        <p:spPr>
          <a:xfrm>
            <a:off x="1523999" y="4800600"/>
            <a:ext cx="914400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" type="subTitle"/>
          </p:nvPr>
        </p:nvSpPr>
        <p:spPr>
          <a:xfrm>
            <a:off x="1522413" y="5943600"/>
            <a:ext cx="9144002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  <a:defRPr sz="2800"/>
            </a:lvl2pPr>
            <a:lvl3pPr lvl="2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0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lternate Content with Caption" showMasterSp="0" type="objTx">
  <p:cSld name="OBJECT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/>
          <p:nvPr/>
        </p:nvSpPr>
        <p:spPr>
          <a:xfrm>
            <a:off x="0" y="0"/>
            <a:ext cx="4873752" cy="68580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1C243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7"/>
          <p:cNvSpPr txBox="1"/>
          <p:nvPr>
            <p:ph type="title"/>
          </p:nvPr>
        </p:nvSpPr>
        <p:spPr>
          <a:xfrm>
            <a:off x="760412" y="2362200"/>
            <a:ext cx="3200400" cy="19907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 b="0" sz="3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" type="body"/>
          </p:nvPr>
        </p:nvSpPr>
        <p:spPr>
          <a:xfrm>
            <a:off x="760412" y="4367308"/>
            <a:ext cx="3200400" cy="1622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72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72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72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720"/>
              <a:buNone/>
              <a:defRPr sz="900"/>
            </a:lvl9pPr>
          </a:lstStyle>
          <a:p/>
        </p:txBody>
      </p:sp>
      <p:sp>
        <p:nvSpPr>
          <p:cNvPr id="78" name="Google Shape;78;p27"/>
          <p:cNvSpPr txBox="1"/>
          <p:nvPr>
            <p:ph idx="2" type="body"/>
          </p:nvPr>
        </p:nvSpPr>
        <p:spPr>
          <a:xfrm>
            <a:off x="5362892" y="685800"/>
            <a:ext cx="637032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Char char="▪"/>
              <a:defRPr sz="2000"/>
            </a:lvl1pPr>
            <a:lvl2pPr indent="-32004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▪"/>
              <a:defRPr sz="1800"/>
            </a:lvl2pPr>
            <a:lvl3pPr indent="-30988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80"/>
              <a:buChar char="▪"/>
              <a:defRPr sz="1600"/>
            </a:lvl3pPr>
            <a:lvl4pPr indent="-299719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20"/>
              <a:buChar char="▪"/>
              <a:defRPr sz="1400"/>
            </a:lvl4pPr>
            <a:lvl5pPr indent="-29972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20"/>
              <a:buChar char="▪"/>
              <a:defRPr sz="1400"/>
            </a:lvl5pPr>
            <a:lvl6pPr indent="-29972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20"/>
              <a:buChar char="▪"/>
              <a:defRPr sz="1400"/>
            </a:lvl6pPr>
            <a:lvl7pPr indent="-29972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20"/>
              <a:buChar char="▪"/>
              <a:defRPr sz="1400"/>
            </a:lvl7pPr>
            <a:lvl8pPr indent="-29972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20"/>
              <a:buChar char="▪"/>
              <a:defRPr sz="1400"/>
            </a:lvl8pPr>
            <a:lvl9pPr indent="-29972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20"/>
              <a:buChar char="▪"/>
              <a:defRPr sz="1400"/>
            </a:lvl9pPr>
          </a:lstStyle>
          <a:p/>
        </p:txBody>
      </p:sp>
      <p:sp>
        <p:nvSpPr>
          <p:cNvPr id="79" name="Google Shape;79;p27"/>
          <p:cNvSpPr txBox="1"/>
          <p:nvPr>
            <p:ph idx="11" type="ftr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7"/>
          <p:cNvSpPr txBox="1"/>
          <p:nvPr>
            <p:ph idx="10" type="dt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7"/>
          <p:cNvSpPr txBox="1"/>
          <p:nvPr>
            <p:ph idx="12" type="sldNum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showMasterSp="0" type="picTx">
  <p:cSld name="PICTURE_WITH_CAPTIO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8"/>
          <p:cNvSpPr/>
          <p:nvPr/>
        </p:nvSpPr>
        <p:spPr>
          <a:xfrm>
            <a:off x="7315200" y="0"/>
            <a:ext cx="4873752" cy="68580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1C243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8"/>
          <p:cNvSpPr txBox="1"/>
          <p:nvPr>
            <p:ph type="title"/>
          </p:nvPr>
        </p:nvSpPr>
        <p:spPr>
          <a:xfrm>
            <a:off x="7923214" y="2362200"/>
            <a:ext cx="3200400" cy="19933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 b="0" sz="3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descr="An empty placeholder to add an image. Click on the placeholder and select the image that you wish to add." id="85" name="Google Shape;85;p28"/>
          <p:cNvSpPr/>
          <p:nvPr>
            <p:ph idx="2" type="pic"/>
          </p:nvPr>
        </p:nvSpPr>
        <p:spPr>
          <a:xfrm>
            <a:off x="0" y="0"/>
            <a:ext cx="7315200" cy="6858000"/>
          </a:xfrm>
          <a:prstGeom prst="rect">
            <a:avLst/>
          </a:prstGeom>
          <a:solidFill>
            <a:srgbClr val="CCD2D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2560"/>
              <a:buFont typeface="Noto Sans Symbols"/>
              <a:buNone/>
              <a:defRPr b="0" i="0" sz="32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40"/>
              <a:buFont typeface="Noto Sans Symbols"/>
              <a:buNone/>
              <a:defRPr b="0" i="0" sz="28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86" name="Google Shape;86;p28"/>
          <p:cNvSpPr txBox="1"/>
          <p:nvPr>
            <p:ph idx="1" type="body"/>
          </p:nvPr>
        </p:nvSpPr>
        <p:spPr>
          <a:xfrm>
            <a:off x="7923214" y="4355592"/>
            <a:ext cx="3200400" cy="1644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72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72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72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720"/>
              <a:buNone/>
              <a:defRPr sz="900"/>
            </a:lvl9pPr>
          </a:lstStyle>
          <a:p/>
        </p:txBody>
      </p:sp>
      <p:sp>
        <p:nvSpPr>
          <p:cNvPr id="87" name="Google Shape;87;p28"/>
          <p:cNvSpPr txBox="1"/>
          <p:nvPr>
            <p:ph idx="11" type="ftr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8"/>
          <p:cNvSpPr txBox="1"/>
          <p:nvPr>
            <p:ph idx="10" type="dt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8"/>
          <p:cNvSpPr txBox="1"/>
          <p:nvPr>
            <p:ph idx="12" type="sldNum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9"/>
          <p:cNvSpPr txBox="1"/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243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9"/>
          <p:cNvSpPr txBox="1"/>
          <p:nvPr>
            <p:ph idx="1" type="body"/>
          </p:nvPr>
        </p:nvSpPr>
        <p:spPr>
          <a:xfrm rot="5400000">
            <a:off x="4032186" y="-789114"/>
            <a:ext cx="4127627" cy="9509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440"/>
              <a:buChar char="▪"/>
              <a:defRPr/>
            </a:lvl1pPr>
            <a:lvl2pPr indent="-32004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▪"/>
              <a:defRPr/>
            </a:lvl2pPr>
            <a:lvl3pPr indent="-320039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▪"/>
              <a:defRPr/>
            </a:lvl3pPr>
            <a:lvl4pPr indent="-320039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▪"/>
              <a:defRPr/>
            </a:lvl5pPr>
            <a:lvl6pPr indent="-320039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40"/>
              <a:buChar char="▪"/>
              <a:defRPr/>
            </a:lvl6pPr>
            <a:lvl7pPr indent="-320039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40"/>
              <a:buChar char="▪"/>
              <a:defRPr/>
            </a:lvl7pPr>
            <a:lvl8pPr indent="-32004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40"/>
              <a:buChar char="▪"/>
              <a:defRPr/>
            </a:lvl8pPr>
            <a:lvl9pPr indent="-32004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40"/>
              <a:buChar char="▪"/>
              <a:defRPr/>
            </a:lvl9pPr>
          </a:lstStyle>
          <a:p/>
        </p:txBody>
      </p:sp>
      <p:sp>
        <p:nvSpPr>
          <p:cNvPr id="93" name="Google Shape;93;p29"/>
          <p:cNvSpPr txBox="1"/>
          <p:nvPr>
            <p:ph idx="11" type="ftr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9"/>
          <p:cNvSpPr txBox="1"/>
          <p:nvPr>
            <p:ph idx="10" type="dt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9"/>
          <p:cNvSpPr txBox="1"/>
          <p:nvPr>
            <p:ph idx="12" type="sldNum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0"/>
          <p:cNvSpPr txBox="1"/>
          <p:nvPr>
            <p:ph type="title"/>
          </p:nvPr>
        </p:nvSpPr>
        <p:spPr>
          <a:xfrm rot="5400000">
            <a:off x="7090569" y="1908969"/>
            <a:ext cx="5897562" cy="26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243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0"/>
          <p:cNvSpPr txBox="1"/>
          <p:nvPr>
            <p:ph idx="1" type="body"/>
          </p:nvPr>
        </p:nvSpPr>
        <p:spPr>
          <a:xfrm rot="5400000">
            <a:off x="1756569" y="-643731"/>
            <a:ext cx="5897562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440"/>
              <a:buChar char="▪"/>
              <a:defRPr/>
            </a:lvl1pPr>
            <a:lvl2pPr indent="-32004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▪"/>
              <a:defRPr/>
            </a:lvl2pPr>
            <a:lvl3pPr indent="-320039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▪"/>
              <a:defRPr/>
            </a:lvl3pPr>
            <a:lvl4pPr indent="-320039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▪"/>
              <a:defRPr/>
            </a:lvl5pPr>
            <a:lvl6pPr indent="-320039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40"/>
              <a:buChar char="▪"/>
              <a:defRPr/>
            </a:lvl6pPr>
            <a:lvl7pPr indent="-320039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40"/>
              <a:buChar char="▪"/>
              <a:defRPr/>
            </a:lvl7pPr>
            <a:lvl8pPr indent="-32004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40"/>
              <a:buChar char="▪"/>
              <a:defRPr/>
            </a:lvl8pPr>
            <a:lvl9pPr indent="-32004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40"/>
              <a:buChar char="▪"/>
              <a:defRPr/>
            </a:lvl9pPr>
          </a:lstStyle>
          <a:p/>
        </p:txBody>
      </p:sp>
      <p:sp>
        <p:nvSpPr>
          <p:cNvPr id="99" name="Google Shape;99;p30"/>
          <p:cNvSpPr txBox="1"/>
          <p:nvPr>
            <p:ph idx="11" type="ftr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30"/>
          <p:cNvSpPr txBox="1"/>
          <p:nvPr>
            <p:ph idx="10" type="dt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30"/>
          <p:cNvSpPr txBox="1"/>
          <p:nvPr>
            <p:ph idx="12" type="sldNum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lternate Section Header" showMasterSp="0" type="secHead">
  <p:cSld name="SECTION_HEADER">
    <p:bg>
      <p:bgPr>
        <a:gradFill>
          <a:gsLst>
            <a:gs pos="0">
              <a:schemeClr val="dk2"/>
            </a:gs>
            <a:gs pos="32000">
              <a:schemeClr val="dk2"/>
            </a:gs>
            <a:gs pos="100000">
              <a:srgbClr val="1C243C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1524000" y="1143000"/>
            <a:ext cx="9144000" cy="26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5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1522413" y="38100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  <a:defRPr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19"/>
          <p:cNvSpPr txBox="1"/>
          <p:nvPr>
            <p:ph idx="11" type="ftr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9"/>
          <p:cNvSpPr txBox="1"/>
          <p:nvPr>
            <p:ph idx="10" type="dt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9"/>
          <p:cNvSpPr txBox="1"/>
          <p:nvPr>
            <p:ph idx="12" type="sldNum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0"/>
          <p:cNvSpPr txBox="1"/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243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1" type="body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440"/>
              <a:buChar char="▪"/>
              <a:defRPr/>
            </a:lvl1pPr>
            <a:lvl2pPr indent="-32004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▪"/>
              <a:defRPr/>
            </a:lvl2pPr>
            <a:lvl3pPr indent="-320039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▪"/>
              <a:defRPr/>
            </a:lvl3pPr>
            <a:lvl4pPr indent="-320039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▪"/>
              <a:defRPr/>
            </a:lvl5pPr>
            <a:lvl6pPr indent="-29972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20"/>
              <a:buChar char="▪"/>
              <a:defRPr/>
            </a:lvl6pPr>
            <a:lvl7pPr indent="-320039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40"/>
              <a:buChar char="▪"/>
              <a:defRPr/>
            </a:lvl7pPr>
            <a:lvl8pPr indent="-32004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40"/>
              <a:buChar char="▪"/>
              <a:defRPr/>
            </a:lvl8pPr>
            <a:lvl9pPr indent="-32004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40"/>
              <a:buChar char="▪"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1" type="ftr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0"/>
          <p:cNvSpPr txBox="1"/>
          <p:nvPr>
            <p:ph idx="10" type="dt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0"/>
          <p:cNvSpPr txBox="1"/>
          <p:nvPr>
            <p:ph idx="12" type="sldNum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1"/>
          <p:cNvSpPr txBox="1"/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243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1"/>
          <p:cNvSpPr txBox="1"/>
          <p:nvPr>
            <p:ph idx="1" type="body"/>
          </p:nvPr>
        </p:nvSpPr>
        <p:spPr>
          <a:xfrm>
            <a:off x="1341120" y="1901952"/>
            <a:ext cx="4572000" cy="4123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Char char="▪"/>
              <a:defRPr sz="2000"/>
            </a:lvl1pPr>
            <a:lvl2pPr indent="-32004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▪"/>
              <a:defRPr sz="1800"/>
            </a:lvl2pPr>
            <a:lvl3pPr indent="-30988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80"/>
              <a:buChar char="▪"/>
              <a:defRPr sz="1600"/>
            </a:lvl3pPr>
            <a:lvl4pPr indent="-299719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20"/>
              <a:buChar char="▪"/>
              <a:defRPr sz="1400"/>
            </a:lvl4pPr>
            <a:lvl5pPr indent="-29972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20"/>
              <a:buChar char="▪"/>
              <a:defRPr sz="1400"/>
            </a:lvl5pPr>
            <a:lvl6pPr indent="-29972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20"/>
              <a:buChar char="▪"/>
              <a:defRPr sz="1400"/>
            </a:lvl6pPr>
            <a:lvl7pPr indent="-29972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20"/>
              <a:buChar char="▪"/>
              <a:defRPr sz="1400"/>
            </a:lvl7pPr>
            <a:lvl8pPr indent="-29972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20"/>
              <a:buChar char="▪"/>
              <a:defRPr sz="1400"/>
            </a:lvl8pPr>
            <a:lvl9pPr indent="-29972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20"/>
              <a:buChar char="▪"/>
              <a:defRPr sz="1400"/>
            </a:lvl9pPr>
          </a:lstStyle>
          <a:p/>
        </p:txBody>
      </p:sp>
      <p:sp>
        <p:nvSpPr>
          <p:cNvPr id="31" name="Google Shape;31;p21"/>
          <p:cNvSpPr txBox="1"/>
          <p:nvPr>
            <p:ph idx="2" type="body"/>
          </p:nvPr>
        </p:nvSpPr>
        <p:spPr>
          <a:xfrm>
            <a:off x="6278880" y="1901952"/>
            <a:ext cx="4572000" cy="4123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Char char="▪"/>
              <a:defRPr sz="2000"/>
            </a:lvl1pPr>
            <a:lvl2pPr indent="-32004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▪"/>
              <a:defRPr sz="1800"/>
            </a:lvl2pPr>
            <a:lvl3pPr indent="-30988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80"/>
              <a:buChar char="▪"/>
              <a:defRPr sz="1600"/>
            </a:lvl3pPr>
            <a:lvl4pPr indent="-299719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20"/>
              <a:buChar char="▪"/>
              <a:defRPr sz="1400"/>
            </a:lvl4pPr>
            <a:lvl5pPr indent="-29972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20"/>
              <a:buChar char="▪"/>
              <a:defRPr sz="1400"/>
            </a:lvl5pPr>
            <a:lvl6pPr indent="-29972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20"/>
              <a:buChar char="▪"/>
              <a:defRPr sz="1400"/>
            </a:lvl6pPr>
            <a:lvl7pPr indent="-29972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20"/>
              <a:buChar char="▪"/>
              <a:defRPr sz="1400"/>
            </a:lvl7pPr>
            <a:lvl8pPr indent="-29972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20"/>
              <a:buChar char="▪"/>
              <a:defRPr sz="1400"/>
            </a:lvl8pPr>
            <a:lvl9pPr indent="-29972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20"/>
              <a:buChar char="▪"/>
              <a:defRPr sz="1400"/>
            </a:lvl9pPr>
          </a:lstStyle>
          <a:p/>
        </p:txBody>
      </p:sp>
      <p:sp>
        <p:nvSpPr>
          <p:cNvPr id="32" name="Google Shape;32;p21"/>
          <p:cNvSpPr txBox="1"/>
          <p:nvPr>
            <p:ph idx="11" type="ftr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1"/>
          <p:cNvSpPr txBox="1"/>
          <p:nvPr>
            <p:ph idx="10" type="dt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1"/>
          <p:cNvSpPr txBox="1"/>
          <p:nvPr>
            <p:ph idx="12" type="sldNum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gradFill>
          <a:gsLst>
            <a:gs pos="0">
              <a:srgbClr val="FFFFFF"/>
            </a:gs>
            <a:gs pos="72000">
              <a:schemeClr val="lt2"/>
            </a:gs>
            <a:gs pos="100000">
              <a:srgbClr val="CCD2D2"/>
            </a:gs>
          </a:gsLst>
          <a:lin ang="5400000" scaled="0"/>
        </a:gra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2"/>
          <p:cNvSpPr/>
          <p:nvPr/>
        </p:nvSpPr>
        <p:spPr>
          <a:xfrm>
            <a:off x="0" y="0"/>
            <a:ext cx="12188826" cy="4572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1C243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2"/>
          <p:cNvSpPr/>
          <p:nvPr/>
        </p:nvSpPr>
        <p:spPr>
          <a:xfrm>
            <a:off x="-1" y="411480"/>
            <a:ext cx="12188826" cy="457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8" name="Google Shape;38;p22"/>
          <p:cNvSpPr txBox="1"/>
          <p:nvPr>
            <p:ph type="title"/>
          </p:nvPr>
        </p:nvSpPr>
        <p:spPr>
          <a:xfrm>
            <a:off x="1524000" y="1143000"/>
            <a:ext cx="9144000" cy="26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243C"/>
              </a:buClr>
              <a:buSzPts val="5200"/>
              <a:buNone/>
              <a:defRPr b="0" sz="5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2"/>
          <p:cNvSpPr txBox="1"/>
          <p:nvPr>
            <p:ph idx="1" type="body"/>
          </p:nvPr>
        </p:nvSpPr>
        <p:spPr>
          <a:xfrm>
            <a:off x="1524000" y="38100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  <a:defRPr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90909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90909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90909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909090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09090"/>
              </a:buClr>
              <a:buSzPts val="1120"/>
              <a:buNone/>
              <a:defRPr sz="1400">
                <a:solidFill>
                  <a:srgbClr val="909090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09090"/>
              </a:buClr>
              <a:buSzPts val="1120"/>
              <a:buNone/>
              <a:defRPr sz="1400">
                <a:solidFill>
                  <a:srgbClr val="909090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09090"/>
              </a:buClr>
              <a:buSzPts val="1120"/>
              <a:buNone/>
              <a:defRPr sz="1400">
                <a:solidFill>
                  <a:srgbClr val="909090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09090"/>
              </a:buClr>
              <a:buSzPts val="1120"/>
              <a:buNone/>
              <a:defRPr sz="1400">
                <a:solidFill>
                  <a:srgbClr val="909090"/>
                </a:solidFill>
              </a:defRPr>
            </a:lvl9pPr>
          </a:lstStyle>
          <a:p/>
        </p:txBody>
      </p:sp>
      <p:sp>
        <p:nvSpPr>
          <p:cNvPr id="40" name="Google Shape;40;p22"/>
          <p:cNvSpPr txBox="1"/>
          <p:nvPr>
            <p:ph idx="11" type="ftr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2"/>
          <p:cNvSpPr txBox="1"/>
          <p:nvPr>
            <p:ph idx="10" type="dt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12" type="sldNum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lternate Section Header" showMasterSp="0">
  <p:cSld name="Alternate Section Header">
    <p:bg>
      <p:bgPr>
        <a:gradFill>
          <a:gsLst>
            <a:gs pos="0">
              <a:schemeClr val="dk2"/>
            </a:gs>
            <a:gs pos="32000">
              <a:schemeClr val="dk2"/>
            </a:gs>
            <a:gs pos="100000">
              <a:srgbClr val="1C243C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8"/>
          <p:cNvSpPr txBox="1"/>
          <p:nvPr>
            <p:ph type="title"/>
          </p:nvPr>
        </p:nvSpPr>
        <p:spPr>
          <a:xfrm>
            <a:off x="1524000" y="1143000"/>
            <a:ext cx="9144000" cy="26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5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8"/>
          <p:cNvSpPr txBox="1"/>
          <p:nvPr>
            <p:ph idx="1" type="body"/>
          </p:nvPr>
        </p:nvSpPr>
        <p:spPr>
          <a:xfrm>
            <a:off x="1522413" y="38100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  <a:defRPr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8"/>
          <p:cNvSpPr txBox="1"/>
          <p:nvPr>
            <p:ph idx="11" type="ftr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0" type="dt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2" type="sldNum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>
  <p:cSld name="Comparis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3"/>
          <p:cNvSpPr txBox="1"/>
          <p:nvPr>
            <p:ph type="title"/>
          </p:nvPr>
        </p:nvSpPr>
        <p:spPr>
          <a:xfrm>
            <a:off x="1341120" y="466344"/>
            <a:ext cx="9509760" cy="12344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243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3"/>
          <p:cNvSpPr txBox="1"/>
          <p:nvPr>
            <p:ph idx="1" type="body"/>
          </p:nvPr>
        </p:nvSpPr>
        <p:spPr>
          <a:xfrm>
            <a:off x="1341120" y="1837464"/>
            <a:ext cx="4572000" cy="766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60"/>
              <a:buNone/>
              <a:defRPr b="0" sz="2200" cap="none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8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8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8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80"/>
              <a:buNone/>
              <a:defRPr b="1" sz="1600"/>
            </a:lvl9pPr>
          </a:lstStyle>
          <a:p/>
        </p:txBody>
      </p:sp>
      <p:sp>
        <p:nvSpPr>
          <p:cNvPr id="52" name="Google Shape;52;p23"/>
          <p:cNvSpPr txBox="1"/>
          <p:nvPr>
            <p:ph idx="2" type="body"/>
          </p:nvPr>
        </p:nvSpPr>
        <p:spPr>
          <a:xfrm>
            <a:off x="1341120" y="2740732"/>
            <a:ext cx="4572000" cy="32888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440"/>
              <a:buChar char="▪"/>
              <a:defRPr sz="1800"/>
            </a:lvl1pPr>
            <a:lvl2pPr indent="-30988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▪"/>
              <a:defRPr sz="1600"/>
            </a:lvl2pPr>
            <a:lvl3pPr indent="-299719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20"/>
              <a:buChar char="▪"/>
              <a:defRPr sz="1400"/>
            </a:lvl3pPr>
            <a:lvl4pPr indent="-28956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Char char="▪"/>
              <a:defRPr sz="1200"/>
            </a:lvl4pPr>
            <a:lvl5pPr indent="-28956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Char char="▪"/>
              <a:defRPr sz="1200"/>
            </a:lvl5pPr>
            <a:lvl6pPr indent="-28956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960"/>
              <a:buChar char="▪"/>
              <a:defRPr sz="1200"/>
            </a:lvl6pPr>
            <a:lvl7pPr indent="-28956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960"/>
              <a:buChar char="▪"/>
              <a:defRPr sz="1200"/>
            </a:lvl7pPr>
            <a:lvl8pPr indent="-289559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960"/>
              <a:buChar char="▪"/>
              <a:defRPr sz="1200"/>
            </a:lvl8pPr>
            <a:lvl9pPr indent="-289559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960"/>
              <a:buChar char="▪"/>
              <a:defRPr sz="1200"/>
            </a:lvl9pPr>
          </a:lstStyle>
          <a:p/>
        </p:txBody>
      </p:sp>
      <p:sp>
        <p:nvSpPr>
          <p:cNvPr id="53" name="Google Shape;53;p23"/>
          <p:cNvSpPr txBox="1"/>
          <p:nvPr>
            <p:ph idx="3" type="body"/>
          </p:nvPr>
        </p:nvSpPr>
        <p:spPr>
          <a:xfrm>
            <a:off x="6278880" y="1837464"/>
            <a:ext cx="4572000" cy="766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60"/>
              <a:buNone/>
              <a:defRPr b="0" sz="2200" cap="none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8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8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8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80"/>
              <a:buNone/>
              <a:defRPr b="1" sz="1600"/>
            </a:lvl9pPr>
          </a:lstStyle>
          <a:p/>
        </p:txBody>
      </p:sp>
      <p:sp>
        <p:nvSpPr>
          <p:cNvPr id="54" name="Google Shape;54;p23"/>
          <p:cNvSpPr txBox="1"/>
          <p:nvPr>
            <p:ph idx="4" type="body"/>
          </p:nvPr>
        </p:nvSpPr>
        <p:spPr>
          <a:xfrm>
            <a:off x="6278880" y="2740732"/>
            <a:ext cx="4572000" cy="32888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440"/>
              <a:buChar char="▪"/>
              <a:defRPr sz="1800"/>
            </a:lvl1pPr>
            <a:lvl2pPr indent="-30988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▪"/>
              <a:defRPr sz="1600"/>
            </a:lvl2pPr>
            <a:lvl3pPr indent="-299719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20"/>
              <a:buChar char="▪"/>
              <a:defRPr sz="1400"/>
            </a:lvl3pPr>
            <a:lvl4pPr indent="-28956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Char char="▪"/>
              <a:defRPr sz="1200"/>
            </a:lvl4pPr>
            <a:lvl5pPr indent="-28956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Char char="▪"/>
              <a:defRPr sz="1200"/>
            </a:lvl5pPr>
            <a:lvl6pPr indent="-28956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960"/>
              <a:buChar char="▪"/>
              <a:defRPr sz="1200"/>
            </a:lvl6pPr>
            <a:lvl7pPr indent="-28956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960"/>
              <a:buChar char="▪"/>
              <a:defRPr sz="1200"/>
            </a:lvl7pPr>
            <a:lvl8pPr indent="-289559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960"/>
              <a:buChar char="▪"/>
              <a:defRPr sz="1200"/>
            </a:lvl8pPr>
            <a:lvl9pPr indent="-289559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960"/>
              <a:buChar char="▪"/>
              <a:defRPr sz="1200"/>
            </a:lvl9pPr>
          </a:lstStyle>
          <a:p/>
        </p:txBody>
      </p:sp>
      <p:sp>
        <p:nvSpPr>
          <p:cNvPr id="55" name="Google Shape;55;p23"/>
          <p:cNvSpPr txBox="1"/>
          <p:nvPr>
            <p:ph idx="11" type="ftr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0" type="dt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3"/>
          <p:cNvSpPr txBox="1"/>
          <p:nvPr>
            <p:ph idx="12" type="sldNum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4"/>
          <p:cNvSpPr txBox="1"/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243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1" type="ftr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4"/>
          <p:cNvSpPr txBox="1"/>
          <p:nvPr>
            <p:ph idx="10" type="dt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4"/>
          <p:cNvSpPr txBox="1"/>
          <p:nvPr>
            <p:ph idx="12" type="sldNum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5"/>
          <p:cNvSpPr txBox="1"/>
          <p:nvPr>
            <p:ph idx="11" type="ftr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5"/>
          <p:cNvSpPr txBox="1"/>
          <p:nvPr>
            <p:ph idx="10" type="dt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2" type="sldNum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>
  <p:cSld name="Content with Caption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6"/>
          <p:cNvSpPr txBox="1"/>
          <p:nvPr>
            <p:ph type="title"/>
          </p:nvPr>
        </p:nvSpPr>
        <p:spPr>
          <a:xfrm>
            <a:off x="760412" y="2362200"/>
            <a:ext cx="3200400" cy="19907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243C"/>
              </a:buClr>
              <a:buSzPts val="3400"/>
              <a:buNone/>
              <a:defRPr b="0"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6"/>
          <p:cNvSpPr txBox="1"/>
          <p:nvPr>
            <p:ph idx="1" type="body"/>
          </p:nvPr>
        </p:nvSpPr>
        <p:spPr>
          <a:xfrm>
            <a:off x="760412" y="4367308"/>
            <a:ext cx="3200400" cy="1622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28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72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72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72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720"/>
              <a:buNone/>
              <a:defRPr sz="900"/>
            </a:lvl9pPr>
          </a:lstStyle>
          <a:p/>
        </p:txBody>
      </p:sp>
      <p:sp>
        <p:nvSpPr>
          <p:cNvPr id="70" name="Google Shape;70;p26"/>
          <p:cNvSpPr txBox="1"/>
          <p:nvPr>
            <p:ph idx="2" type="body"/>
          </p:nvPr>
        </p:nvSpPr>
        <p:spPr>
          <a:xfrm>
            <a:off x="4494212" y="685800"/>
            <a:ext cx="7239001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Char char="▪"/>
              <a:defRPr sz="2000"/>
            </a:lvl1pPr>
            <a:lvl2pPr indent="-32004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▪"/>
              <a:defRPr sz="1800"/>
            </a:lvl2pPr>
            <a:lvl3pPr indent="-30988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80"/>
              <a:buChar char="▪"/>
              <a:defRPr sz="1600"/>
            </a:lvl3pPr>
            <a:lvl4pPr indent="-299719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20"/>
              <a:buChar char="▪"/>
              <a:defRPr sz="1400"/>
            </a:lvl4pPr>
            <a:lvl5pPr indent="-29972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20"/>
              <a:buChar char="▪"/>
              <a:defRPr sz="1400"/>
            </a:lvl5pPr>
            <a:lvl6pPr indent="-29972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20"/>
              <a:buChar char="▪"/>
              <a:defRPr sz="1400"/>
            </a:lvl6pPr>
            <a:lvl7pPr indent="-29972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20"/>
              <a:buChar char="▪"/>
              <a:defRPr sz="1400"/>
            </a:lvl7pPr>
            <a:lvl8pPr indent="-29972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20"/>
              <a:buChar char="▪"/>
              <a:defRPr sz="1400"/>
            </a:lvl8pPr>
            <a:lvl9pPr indent="-29972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20"/>
              <a:buChar char="▪"/>
              <a:defRPr sz="1400"/>
            </a:lvl9pPr>
          </a:lstStyle>
          <a:p/>
        </p:txBody>
      </p:sp>
      <p:sp>
        <p:nvSpPr>
          <p:cNvPr id="71" name="Google Shape;71;p26"/>
          <p:cNvSpPr txBox="1"/>
          <p:nvPr>
            <p:ph idx="11" type="ftr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6"/>
          <p:cNvSpPr txBox="1"/>
          <p:nvPr>
            <p:ph idx="10" type="dt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6"/>
          <p:cNvSpPr txBox="1"/>
          <p:nvPr>
            <p:ph idx="12" type="sldNum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FFFFF"/>
            </a:gs>
            <a:gs pos="72000">
              <a:schemeClr val="lt2"/>
            </a:gs>
            <a:gs pos="100000">
              <a:srgbClr val="CCD2D2"/>
            </a:gs>
          </a:gsLst>
          <a:lin ang="54000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/>
          <p:nvPr/>
        </p:nvSpPr>
        <p:spPr>
          <a:xfrm>
            <a:off x="1587" y="6583680"/>
            <a:ext cx="12188826" cy="27432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1C243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5"/>
          <p:cNvSpPr/>
          <p:nvPr/>
        </p:nvSpPr>
        <p:spPr>
          <a:xfrm>
            <a:off x="1587" y="6583680"/>
            <a:ext cx="12188826" cy="457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" name="Google Shape;12;p15"/>
          <p:cNvSpPr txBox="1"/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243C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1C243C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5"/>
          <p:cNvSpPr txBox="1"/>
          <p:nvPr>
            <p:ph idx="1" type="body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2004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b="0" i="0" sz="18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0988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Noto Sans Symbols"/>
              <a:buChar char="▪"/>
              <a:defRPr b="0" i="0" sz="16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99719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Noto Sans Symbols"/>
              <a:buChar char="▪"/>
              <a:defRPr b="0" i="0" sz="14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9972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Noto Sans Symbols"/>
              <a:buChar char="▪"/>
              <a:defRPr b="0" i="0" sz="14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9972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Noto Sans Symbols"/>
              <a:buChar char="▪"/>
              <a:defRPr b="0" i="0" sz="14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9972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Noto Sans Symbols"/>
              <a:buChar char="▪"/>
              <a:defRPr b="0" i="0" sz="14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9972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Noto Sans Symbols"/>
              <a:buChar char="▪"/>
              <a:defRPr b="0" i="0" sz="14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9972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Noto Sans Symbols"/>
              <a:buChar char="▪"/>
              <a:defRPr b="0" i="0" sz="14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1" type="ftr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5" name="Google Shape;15;p15"/>
          <p:cNvSpPr txBox="1"/>
          <p:nvPr>
            <p:ph idx="10" type="dt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6" name="Google Shape;16;p15"/>
          <p:cNvSpPr txBox="1"/>
          <p:nvPr>
            <p:ph idx="12" type="sldNum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360">
          <p15:clr>
            <a:srgbClr val="F26B43"/>
          </p15:clr>
        </p15:guide>
        <p15:guide id="2" pos="40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FFFFF"/>
            </a:gs>
            <a:gs pos="72000">
              <a:schemeClr val="dk2"/>
            </a:gs>
            <a:gs pos="100000">
              <a:srgbClr val="222B48"/>
            </a:gs>
          </a:gsLst>
          <a:lin ang="5400000" scaled="0"/>
        </a:gra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/>
          <p:nvPr/>
        </p:nvSpPr>
        <p:spPr>
          <a:xfrm>
            <a:off x="1587" y="6583680"/>
            <a:ext cx="12188826" cy="27432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A7B1B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7"/>
          <p:cNvSpPr/>
          <p:nvPr/>
        </p:nvSpPr>
        <p:spPr>
          <a:xfrm>
            <a:off x="1587" y="6583680"/>
            <a:ext cx="12188826" cy="457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5" name="Google Shape;105;p17"/>
          <p:cNvSpPr txBox="1"/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B1B1"/>
              </a:buClr>
              <a:buSzPts val="3400"/>
              <a:buFont typeface="Arial"/>
              <a:buNone/>
              <a:defRPr b="0" i="0" sz="3400" u="none" cap="none" strike="noStrike">
                <a:solidFill>
                  <a:srgbClr val="A7B1B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2004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Noto Sans Symbols"/>
              <a:buChar char="▪"/>
              <a:defRPr b="0" i="0" sz="1800" u="none" cap="none" strike="noStrik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0988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80"/>
              <a:buFont typeface="Noto Sans Symbols"/>
              <a:buChar char="▪"/>
              <a:defRPr b="0" i="0" sz="1600" u="none" cap="none" strike="noStrik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99719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▪"/>
              <a:defRPr b="0" i="0" sz="1400" u="none" cap="none" strike="noStrik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9972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▪"/>
              <a:defRPr b="0" i="0" sz="1400" u="none" cap="none" strike="noStrik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9972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▪"/>
              <a:defRPr b="0" i="0" sz="1400" u="none" cap="none" strike="noStrik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9972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▪"/>
              <a:defRPr b="0" i="0" sz="1400" u="none" cap="none" strike="noStrik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9972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▪"/>
              <a:defRPr b="0" i="0" sz="1400" u="none" cap="none" strike="noStrik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9972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▪"/>
              <a:defRPr b="0" i="0" sz="1400" u="none" cap="none" strike="noStrik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11" type="ftr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10" type="dt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09" name="Google Shape;109;p17"/>
          <p:cNvSpPr txBox="1"/>
          <p:nvPr>
            <p:ph idx="12" type="sldNum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360">
          <p15:clr>
            <a:srgbClr val="F26B43"/>
          </p15:clr>
        </p15:guide>
        <p15:guide id="2" pos="40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Relationship Id="rId4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"/>
          <p:cNvSpPr txBox="1"/>
          <p:nvPr>
            <p:ph idx="1" type="subTitle"/>
          </p:nvPr>
        </p:nvSpPr>
        <p:spPr>
          <a:xfrm>
            <a:off x="1522413" y="5562600"/>
            <a:ext cx="9144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3000"/>
              <a:t>Bilha Muturi | Naima Hassan | Pauline Brown</a:t>
            </a:r>
            <a:endParaRPr sz="3000"/>
          </a:p>
        </p:txBody>
      </p:sp>
      <p:pic>
        <p:nvPicPr>
          <p:cNvPr id="121" name="Google Shape;12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8175" y="867209"/>
            <a:ext cx="3496625" cy="3638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2700" y="76200"/>
            <a:ext cx="4153276" cy="673965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0"/>
          <p:cNvSpPr txBox="1"/>
          <p:nvPr/>
        </p:nvSpPr>
        <p:spPr>
          <a:xfrm>
            <a:off x="397525" y="16525"/>
            <a:ext cx="33903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>
                <a:latin typeface="Corbel"/>
                <a:ea typeface="Corbel"/>
                <a:cs typeface="Corbel"/>
                <a:sym typeface="Corbel"/>
              </a:rPr>
              <a:t>Website Mockup</a:t>
            </a:r>
            <a:endParaRPr sz="5200"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03" name="Google Shape;20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800" y="433268"/>
            <a:ext cx="755336" cy="785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7"/>
          <p:cNvSpPr txBox="1"/>
          <p:nvPr>
            <p:ph type="title"/>
          </p:nvPr>
        </p:nvSpPr>
        <p:spPr>
          <a:xfrm>
            <a:off x="1341120" y="-66040"/>
            <a:ext cx="9509700" cy="1233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243C"/>
              </a:buClr>
              <a:buSzPts val="3400"/>
              <a:buNone/>
            </a:pPr>
            <a:r>
              <a:rPr lang="en-US"/>
              <a:t>									</a:t>
            </a:r>
            <a:r>
              <a:rPr b="1" lang="en-US"/>
              <a:t>Team</a:t>
            </a:r>
            <a:endParaRPr b="1"/>
          </a:p>
        </p:txBody>
      </p:sp>
      <p:cxnSp>
        <p:nvCxnSpPr>
          <p:cNvPr id="210" name="Google Shape;210;p7"/>
          <p:cNvCxnSpPr/>
          <p:nvPr/>
        </p:nvCxnSpPr>
        <p:spPr>
          <a:xfrm>
            <a:off x="914400" y="1167384"/>
            <a:ext cx="9677400" cy="0"/>
          </a:xfrm>
          <a:prstGeom prst="straightConnector1">
            <a:avLst/>
          </a:prstGeom>
          <a:noFill/>
          <a:ln cap="flat" cmpd="sng" w="28575">
            <a:solidFill>
              <a:srgbClr val="00539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11" name="Google Shape;211;p7"/>
          <p:cNvGrpSpPr/>
          <p:nvPr/>
        </p:nvGrpSpPr>
        <p:grpSpPr>
          <a:xfrm>
            <a:off x="3471687" y="2029783"/>
            <a:ext cx="5221625" cy="2482394"/>
            <a:chOff x="2487453" y="94135"/>
            <a:chExt cx="4534235" cy="2482394"/>
          </a:xfrm>
        </p:grpSpPr>
        <p:sp>
          <p:nvSpPr>
            <p:cNvPr id="212" name="Google Shape;212;p7"/>
            <p:cNvSpPr/>
            <p:nvPr/>
          </p:nvSpPr>
          <p:spPr>
            <a:xfrm>
              <a:off x="4539135" y="1119976"/>
              <a:ext cx="215400" cy="9438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120000"/>
                  </a:lnTo>
                  <a:lnTo>
                    <a:pt x="0" y="120000"/>
                  </a:lnTo>
                </a:path>
              </a:pathLst>
            </a:custGeom>
            <a:noFill/>
            <a:ln cap="flat" cmpd="sng" w="12700">
              <a:solidFill>
                <a:srgbClr val="1D263D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13" name="Google Shape;213;p7"/>
            <p:cNvSpPr/>
            <p:nvPr/>
          </p:nvSpPr>
          <p:spPr>
            <a:xfrm>
              <a:off x="3728721" y="94135"/>
              <a:ext cx="2051700" cy="1025700"/>
            </a:xfrm>
            <a:prstGeom prst="rect">
              <a:avLst/>
            </a:prstGeom>
            <a:solidFill>
              <a:srgbClr val="253050"/>
            </a:solidFill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7"/>
            <p:cNvSpPr txBox="1"/>
            <p:nvPr/>
          </p:nvSpPr>
          <p:spPr>
            <a:xfrm>
              <a:off x="3728721" y="94135"/>
              <a:ext cx="2051700" cy="10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950" lIns="13950" spcFirstLastPara="1" rIns="13950" wrap="square" tIns="13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Bilha Wanjiku</a:t>
              </a:r>
              <a:r>
                <a:rPr b="1" i="0" lang="en-US" sz="2200" u="none" cap="none" strike="noStrik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 </a:t>
              </a:r>
              <a:endParaRPr b="1" sz="2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Scrum master</a:t>
              </a:r>
              <a:endParaRPr b="1" sz="2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5" name="Google Shape;215;p7"/>
            <p:cNvSpPr/>
            <p:nvPr/>
          </p:nvSpPr>
          <p:spPr>
            <a:xfrm>
              <a:off x="4969988" y="1550823"/>
              <a:ext cx="2051700" cy="1025700"/>
            </a:xfrm>
            <a:prstGeom prst="rect">
              <a:avLst/>
            </a:prstGeom>
            <a:solidFill>
              <a:srgbClr val="253050"/>
            </a:solidFill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FFFF"/>
                  </a:solidFill>
                </a:rPr>
                <a:t>Pauline Brown</a:t>
              </a:r>
              <a:endParaRPr b="1" sz="1800">
                <a:solidFill>
                  <a:srgbClr val="FFFFF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FFFF"/>
                  </a:solidFill>
                </a:rPr>
                <a:t>Product Manager</a:t>
              </a:r>
              <a:endParaRPr b="1" sz="1800">
                <a:solidFill>
                  <a:srgbClr val="FFFFFF"/>
                </a:solidFill>
              </a:endParaRPr>
            </a:p>
          </p:txBody>
        </p:sp>
        <p:sp>
          <p:nvSpPr>
            <p:cNvPr id="216" name="Google Shape;216;p7"/>
            <p:cNvSpPr/>
            <p:nvPr/>
          </p:nvSpPr>
          <p:spPr>
            <a:xfrm>
              <a:off x="2487453" y="1550829"/>
              <a:ext cx="2051700" cy="1025700"/>
            </a:xfrm>
            <a:prstGeom prst="rect">
              <a:avLst/>
            </a:prstGeom>
            <a:solidFill>
              <a:srgbClr val="253050"/>
            </a:solidFill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FFFF"/>
                  </a:solidFill>
                </a:rPr>
                <a:t>Naima Hassan</a:t>
              </a:r>
              <a:endParaRPr b="1" sz="1800">
                <a:solidFill>
                  <a:srgbClr val="FFFFF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FFFF"/>
                  </a:solidFill>
                </a:rPr>
                <a:t>Product Owner</a:t>
              </a:r>
              <a:endParaRPr b="1" sz="1800">
                <a:solidFill>
                  <a:srgbClr val="FFFFFF"/>
                </a:solidFill>
              </a:endParaRPr>
            </a:p>
          </p:txBody>
        </p:sp>
      </p:grpSp>
      <p:cxnSp>
        <p:nvCxnSpPr>
          <p:cNvPr id="217" name="Google Shape;217;p7"/>
          <p:cNvCxnSpPr>
            <a:endCxn id="215" idx="1"/>
          </p:cNvCxnSpPr>
          <p:nvPr/>
        </p:nvCxnSpPr>
        <p:spPr>
          <a:xfrm>
            <a:off x="6068375" y="3995121"/>
            <a:ext cx="262200" cy="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8" name="Google Shape;21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72800" y="433268"/>
            <a:ext cx="755336" cy="785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9375" y="-46950"/>
            <a:ext cx="12216074" cy="686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4"/>
          <p:cNvPicPr preferRelativeResize="0"/>
          <p:nvPr/>
        </p:nvPicPr>
        <p:blipFill rotWithShape="1">
          <a:blip r:embed="rId4">
            <a:alphaModFix/>
          </a:blip>
          <a:srcRect b="6419" l="0" r="0" t="0"/>
          <a:stretch/>
        </p:blipFill>
        <p:spPr>
          <a:xfrm>
            <a:off x="1294721" y="-46950"/>
            <a:ext cx="959657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7070b30c37_1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7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"/>
          <p:cNvSpPr txBox="1"/>
          <p:nvPr>
            <p:ph type="title"/>
          </p:nvPr>
        </p:nvSpPr>
        <p:spPr>
          <a:xfrm>
            <a:off x="0" y="76200"/>
            <a:ext cx="12192000" cy="86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</a:pPr>
            <a:r>
              <a:rPr lang="en-US"/>
              <a:t>Problem Definition</a:t>
            </a:r>
            <a:endParaRPr/>
          </a:p>
        </p:txBody>
      </p:sp>
      <p:sp>
        <p:nvSpPr>
          <p:cNvPr id="128" name="Google Shape;128;p2"/>
          <p:cNvSpPr txBox="1"/>
          <p:nvPr>
            <p:ph idx="1" type="body"/>
          </p:nvPr>
        </p:nvSpPr>
        <p:spPr>
          <a:xfrm>
            <a:off x="100" y="1096800"/>
            <a:ext cx="12192000" cy="57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Char char="●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Water scarcity affects 40% of people around the world.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Char char="●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Water demand grows due to growth in population and industries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Char char="●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It’s projected that by 2050 the demand for water will surpass its supply globally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Char char="●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In Nairobi: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Char char="○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Total demand of water - 650000 units/day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Char char="○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Total supply of water - 482940 units/day 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Sources: UN and World Wide Fund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" title="Points scored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0"/>
            <a:ext cx="10820400" cy="66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800" y="433268"/>
            <a:ext cx="755336" cy="785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Google Shape;141;g706e7b5dd7_0_24"/>
          <p:cNvCxnSpPr/>
          <p:nvPr/>
        </p:nvCxnSpPr>
        <p:spPr>
          <a:xfrm>
            <a:off x="914400" y="1700784"/>
            <a:ext cx="9677400" cy="0"/>
          </a:xfrm>
          <a:prstGeom prst="straightConnector1">
            <a:avLst/>
          </a:prstGeom>
          <a:noFill/>
          <a:ln cap="flat" cmpd="sng" w="28575">
            <a:solidFill>
              <a:srgbClr val="00539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2" name="Google Shape;142;g706e7b5dd7_0_24" title="Points scored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50" y="35800"/>
            <a:ext cx="10663500" cy="659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706e7b5dd7_0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800" y="433268"/>
            <a:ext cx="755336" cy="785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7870" y="-76200"/>
            <a:ext cx="8171105" cy="66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5"/>
          <p:cNvSpPr txBox="1"/>
          <p:nvPr/>
        </p:nvSpPr>
        <p:spPr>
          <a:xfrm>
            <a:off x="533400" y="5531915"/>
            <a:ext cx="111717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US" sz="7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Our proposed solution</a:t>
            </a:r>
            <a:endParaRPr b="0" i="0" sz="7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800" y="433268"/>
            <a:ext cx="755336" cy="785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4"/>
            <a:ext cx="12192000" cy="6902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36375" y="5845594"/>
            <a:ext cx="755336" cy="785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g70709a56e6_9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43499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70709a56e6_9_1"/>
          <p:cNvPicPr preferRelativeResize="0"/>
          <p:nvPr/>
        </p:nvPicPr>
        <p:blipFill rotWithShape="1">
          <a:blip r:embed="rId4">
            <a:alphaModFix/>
          </a:blip>
          <a:srcRect b="0" l="1550" r="-1550" t="0"/>
          <a:stretch/>
        </p:blipFill>
        <p:spPr>
          <a:xfrm>
            <a:off x="7162800" y="0"/>
            <a:ext cx="51434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"/>
          <p:cNvSpPr txBox="1"/>
          <p:nvPr>
            <p:ph type="title"/>
          </p:nvPr>
        </p:nvSpPr>
        <p:spPr>
          <a:xfrm>
            <a:off x="1341120" y="10160"/>
            <a:ext cx="9509700" cy="1233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243C"/>
              </a:buClr>
              <a:buSzPts val="3400"/>
              <a:buNone/>
            </a:pPr>
            <a:r>
              <a:rPr lang="en-US" sz="5200"/>
              <a:t>Fusion Design</a:t>
            </a:r>
            <a:endParaRPr/>
          </a:p>
        </p:txBody>
      </p:sp>
      <p:cxnSp>
        <p:nvCxnSpPr>
          <p:cNvPr id="169" name="Google Shape;169;p8"/>
          <p:cNvCxnSpPr/>
          <p:nvPr/>
        </p:nvCxnSpPr>
        <p:spPr>
          <a:xfrm>
            <a:off x="914400" y="1243584"/>
            <a:ext cx="9677400" cy="0"/>
          </a:xfrm>
          <a:prstGeom prst="straightConnector1">
            <a:avLst/>
          </a:prstGeom>
          <a:noFill/>
          <a:ln cap="flat" cmpd="sng" w="28575">
            <a:solidFill>
              <a:srgbClr val="00539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0" name="Google Shape;17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675" y="1407525"/>
            <a:ext cx="3352921" cy="517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9909" y="1651924"/>
            <a:ext cx="2898441" cy="468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72800" y="433268"/>
            <a:ext cx="755336" cy="785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3"/>
          <p:cNvSpPr txBox="1"/>
          <p:nvPr>
            <p:ph type="title"/>
          </p:nvPr>
        </p:nvSpPr>
        <p:spPr>
          <a:xfrm>
            <a:off x="1341120" y="10160"/>
            <a:ext cx="9509700" cy="1233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243C"/>
              </a:buClr>
              <a:buSzPts val="3400"/>
              <a:buNone/>
            </a:pPr>
            <a:r>
              <a:rPr lang="en-US" sz="5200"/>
              <a:t>Logo Design</a:t>
            </a:r>
            <a:endParaRPr sz="5200"/>
          </a:p>
        </p:txBody>
      </p:sp>
      <p:sp>
        <p:nvSpPr>
          <p:cNvPr id="179" name="Google Shape;179;p13"/>
          <p:cNvSpPr txBox="1"/>
          <p:nvPr>
            <p:ph idx="1" type="body"/>
          </p:nvPr>
        </p:nvSpPr>
        <p:spPr>
          <a:xfrm>
            <a:off x="1036325" y="1520950"/>
            <a:ext cx="24837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27432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▪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Mind map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27432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0" name="Google Shape;180;p13"/>
          <p:cNvCxnSpPr/>
          <p:nvPr/>
        </p:nvCxnSpPr>
        <p:spPr>
          <a:xfrm>
            <a:off x="914400" y="1243584"/>
            <a:ext cx="9677400" cy="0"/>
          </a:xfrm>
          <a:prstGeom prst="straightConnector1">
            <a:avLst/>
          </a:prstGeom>
          <a:noFill/>
          <a:ln cap="flat" cmpd="sng" w="28575">
            <a:solidFill>
              <a:srgbClr val="00539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1" name="Google Shape;181;p13"/>
          <p:cNvSpPr/>
          <p:nvPr/>
        </p:nvSpPr>
        <p:spPr>
          <a:xfrm>
            <a:off x="4801019" y="2965469"/>
            <a:ext cx="1944300" cy="20190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2" name="Google Shape;182;p13"/>
          <p:cNvSpPr txBox="1"/>
          <p:nvPr/>
        </p:nvSpPr>
        <p:spPr>
          <a:xfrm>
            <a:off x="4802050" y="3796175"/>
            <a:ext cx="19443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AquaPure</a:t>
            </a:r>
            <a:endParaRPr b="1" sz="16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3" name="Google Shape;183;p13"/>
          <p:cNvSpPr/>
          <p:nvPr/>
        </p:nvSpPr>
        <p:spPr>
          <a:xfrm>
            <a:off x="6745325" y="3887950"/>
            <a:ext cx="1291800" cy="32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3"/>
          <p:cNvSpPr/>
          <p:nvPr/>
        </p:nvSpPr>
        <p:spPr>
          <a:xfrm>
            <a:off x="7999147" y="3676015"/>
            <a:ext cx="1720500" cy="7629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3"/>
          <p:cNvSpPr/>
          <p:nvPr/>
        </p:nvSpPr>
        <p:spPr>
          <a:xfrm>
            <a:off x="3471075" y="3988605"/>
            <a:ext cx="1348500" cy="327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3"/>
          <p:cNvSpPr/>
          <p:nvPr/>
        </p:nvSpPr>
        <p:spPr>
          <a:xfrm>
            <a:off x="1601400" y="3775317"/>
            <a:ext cx="1869600" cy="7629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3"/>
          <p:cNvSpPr txBox="1"/>
          <p:nvPr/>
        </p:nvSpPr>
        <p:spPr>
          <a:xfrm>
            <a:off x="2600425" y="2428325"/>
            <a:ext cx="1799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Customers</a:t>
            </a:r>
            <a:endParaRPr b="1" sz="15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8" name="Google Shape;188;p13"/>
          <p:cNvSpPr/>
          <p:nvPr/>
        </p:nvSpPr>
        <p:spPr>
          <a:xfrm>
            <a:off x="5599850" y="2120375"/>
            <a:ext cx="327000" cy="8451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3"/>
          <p:cNvSpPr/>
          <p:nvPr/>
        </p:nvSpPr>
        <p:spPr>
          <a:xfrm>
            <a:off x="4869635" y="1425008"/>
            <a:ext cx="1869600" cy="6951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90" name="Google Shape;190;p13"/>
          <p:cNvSpPr txBox="1"/>
          <p:nvPr/>
        </p:nvSpPr>
        <p:spPr>
          <a:xfrm>
            <a:off x="4877650" y="1577550"/>
            <a:ext cx="18696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Blue</a:t>
            </a:r>
            <a:endParaRPr b="1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1" name="Google Shape;191;p13"/>
          <p:cNvSpPr/>
          <p:nvPr/>
        </p:nvSpPr>
        <p:spPr>
          <a:xfrm>
            <a:off x="5578750" y="4984475"/>
            <a:ext cx="327000" cy="845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3"/>
          <p:cNvSpPr/>
          <p:nvPr/>
        </p:nvSpPr>
        <p:spPr>
          <a:xfrm>
            <a:off x="4760633" y="5828965"/>
            <a:ext cx="2023200" cy="7629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72800" y="433268"/>
            <a:ext cx="755336" cy="785932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3"/>
          <p:cNvSpPr txBox="1"/>
          <p:nvPr/>
        </p:nvSpPr>
        <p:spPr>
          <a:xfrm>
            <a:off x="1562400" y="3904750"/>
            <a:ext cx="18696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Customer</a:t>
            </a:r>
            <a:endParaRPr b="1" sz="15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5" name="Google Shape;195;p13"/>
          <p:cNvSpPr txBox="1"/>
          <p:nvPr/>
        </p:nvSpPr>
        <p:spPr>
          <a:xfrm>
            <a:off x="4774950" y="5953825"/>
            <a:ext cx="19443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Environment</a:t>
            </a:r>
            <a:endParaRPr b="1" sz="15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6" name="Google Shape;196;p13"/>
          <p:cNvSpPr txBox="1"/>
          <p:nvPr/>
        </p:nvSpPr>
        <p:spPr>
          <a:xfrm>
            <a:off x="7999150" y="3846325"/>
            <a:ext cx="17205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Business</a:t>
            </a:r>
            <a:endParaRPr b="1" sz="15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Banded_Design_Teal">
      <a:dk1>
        <a:srgbClr val="363D3D"/>
      </a:dk1>
      <a:lt1>
        <a:srgbClr val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anded Design Blue 16x9">
  <a:themeElements>
    <a:clrScheme name="Banded_Design_Blue">
      <a:dk1>
        <a:srgbClr val="404040"/>
      </a:dk1>
      <a:lt1>
        <a:srgbClr val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anded Design Blue 16x9">
  <a:themeElements>
    <a:clrScheme name="Banded_Design_Blue">
      <a:dk1>
        <a:srgbClr val="404040"/>
      </a:dk1>
      <a:lt1>
        <a:srgbClr val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2019-10-17T11:23:03Z</dcterms:created>
  <dc:creator>Student</dc:creator>
</cp:coreProperties>
</file>